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960120"/>
            <a:ext cx="8138160" cy="3794760"/>
          </a:xfrm>
          <a:prstGeom prst="roundRect">
            <a:avLst>
              <a:gd name="adj" fmla="val 2892"/>
            </a:avLst>
          </a:prstGeom>
          <a:solidFill>
            <a:srgbClr val="FFFFFF">
              <a:alpha val="92000"/>
            </a:srgbClr>
          </a:solidFill>
          <a:ln w="19050">
            <a:solidFill>
              <a:srgbClr val="FFFFFF">
                <a:alpha val="80000"/>
              </a:srgbClr>
            </a:solidFill>
            <a:prstDash val="solid"/>
          </a:ln>
        </p:spPr>
      </p:sp>
      <p:pic>
        <p:nvPicPr>
          <p:cNvPr id="4" name="Image 0" descr="F:\Projects\TeamWork\lumatrip_simplify\docs\assets\deck-screenshots\record-view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77240" y="1234440"/>
            <a:ext cx="1417320" cy="31546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23160" y="1417320"/>
            <a:ext cx="58521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瑞启书</a:t>
            </a:r>
            <a:endParaRPr lang="en-US" sz="3000" dirty="0"/>
          </a:p>
          <a:p>
            <a:pPr indent="0" marL="0">
              <a:buNone/>
            </a:pPr>
            <a:r>
              <a:rPr lang="en-US" sz="1000" spc="300" kern="0" dirty="0">
                <a:solidFill>
                  <a:srgbClr val="6B678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LumaTrip</a:t>
            </a:r>
            <a:endParaRPr lang="en-US" sz="3000" dirty="0"/>
          </a:p>
          <a:p>
            <a:pPr indent="0" marL="0">
              <a:buNone/>
            </a:pPr>
            <a:r>
              <a:rPr lang="en-US" sz="16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记录每一段光阴</a:t>
            </a:r>
            <a:endParaRPr lang="en-US" sz="3000" dirty="0"/>
          </a:p>
          <a:p>
            <a:pPr indent="0" marL="0">
              <a:buNone/>
            </a:pPr>
            <a:r>
              <a:rPr lang="en-US" sz="11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选照片、选文风，AI 一键生成旅行作品</a:t>
            </a:r>
            <a:endParaRPr lang="en-US" sz="3000" dirty="0"/>
          </a:p>
          <a:p>
            <a:pPr indent="0" marL="0">
              <a:buNone/>
            </a:pPr>
            <a:r>
              <a:rPr lang="en-US" sz="11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产品介绍 · 2026</a:t>
            </a:r>
            <a:endParaRPr lang="en-US"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Feature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推荐与发现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推荐 Tab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全屏专题轮播：目的地封面、标签、简介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基于定位展示「距你 X km」（仅推荐排序，非地图）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点击进入景区详情：路线、打卡点、美食、拍摄建议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部分专题可跳转示例宣传册作品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0" y="1024128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Core Feature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一键生成 · 核心创作链路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pic>
        <p:nvPicPr>
          <p:cNvPr id="5" name="Image 0" descr="F:\Projects\TeamWork\lumatrip_simplify\docs\assets\deck-screenshots\create-view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09160" y="1024128"/>
            <a:ext cx="4023360" cy="39182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Pipeline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能力与智能排版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流水线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照片理解：Vision 分批解读场景、人物、氛围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智能成稿：标题、正文、段落节奏、话题标签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自动排版：照片拼图、主题皮肤、长文阅读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内置多套文风 + 用户自定义「我的模板」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游记主题皮肤：旅行 / 亲子 / 安全须知等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0" y="1024128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Works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作品管理与编辑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浏览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316736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1208" y="1426464"/>
            <a:ext cx="3621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浏览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21208" y="1700784"/>
            <a:ext cx="3621024" cy="34427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卡片封面 · 按时间 · 搜索 · 沉浸式预览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一键 AI 润色（会员）· 拼图 · 取景焦点 · 段落顺序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作品与素材均本地存储，随时离线回看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0" y="1024128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Share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分享与发布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Android APK（完整能力）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微信朋友圈：合成 long 图 + 文案复制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微信好友：长图分享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小红书 / 抖音：笔记文案 + 配图导出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公开链接：好友浏览器在线阅读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0" y="1024128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B2B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景区图库与文旅合作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景区图库（我的 → 景区图库）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按景区浏览官方精选摄影素材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一键加入「一键生成」照片列表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已落地：王府竹海 完整图库 + POI / 路线 / 美食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0" y="1024128"/>
            <a:ext cx="3840480" cy="39182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专题推荐位 + 官方素材库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 UGC 传播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内容包共建 · 专题位 · 联合营销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Membership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会员体系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024128"/>
          <a:ext cx="4114800" cy="219456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等级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月度 AI 额度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说明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普通用户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0 次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可浏览推荐、本地管理作品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VIP 会员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100 次/月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标准创作额度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11480" y="3264408"/>
            <a:ext cx="4114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新用户注册赠送 30 天 VIP · 额度按月重置</a:t>
            </a:r>
            <a:endParaRPr lang="en-US" sz="1000" dirty="0"/>
          </a:p>
        </p:txBody>
      </p:sp>
      <p:pic>
        <p:nvPicPr>
          <p:cNvPr id="7" name="Image 0" descr="F:\Projects\TeamWork\lumatrip_simplify\docs\assets\deck-screenshots\me-view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09160" y="1024128"/>
            <a:ext cx="4023360" cy="39182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Business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商业模式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Growth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营销推广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161288"/>
            <a:ext cx="2633472" cy="29260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1208" y="1271016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种子期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21208" y="1545336"/>
            <a:ext cx="2414016" cy="2450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 – 3 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内测 APK · KOC 体验 · 王府竹海专题打卡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154680" y="1161288"/>
            <a:ext cx="2633472" cy="29260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64408" y="1271016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增长期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64408" y="1545336"/>
            <a:ext cx="2414016" cy="2450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– 9 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应用商店上架 · 小红书/抖音种草 · 高校社团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897880" y="1161288"/>
            <a:ext cx="2633472" cy="292608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07608" y="1271016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规模期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07608" y="1545336"/>
            <a:ext cx="2414016" cy="2450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 – 18 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文旅局/景区批量合作 · 会员裂变 · 区域达人矩阵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Campaign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创意活动示例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115568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488" y="1225296"/>
            <a:ext cx="1746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48 小时出片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5488" y="1499616"/>
            <a:ext cx="1746504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导入周末照片 → AI 生成 → 分享带话题 → 抽年卡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514600" y="1115568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24328" y="1225296"/>
            <a:ext cx="1746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景区打卡专题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624328" y="1499616"/>
            <a:ext cx="1746504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专属模板 + 图库 + 完成路线浏览送 VIP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663440" y="1115568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73168" y="1225296"/>
            <a:ext cx="1746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情侣出片挑战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73168" y="1499616"/>
            <a:ext cx="1746504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融合创意人像 · 情人节限定主题皮肤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812280" y="1115568"/>
            <a:ext cx="1965960" cy="320040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922008" y="1225296"/>
            <a:ext cx="17465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博主共建计划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922008" y="1499616"/>
            <a:ext cx="1746504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SVIP 免费 + 官方转发 + 定制模板署名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15568"/>
            <a:ext cx="7863840" cy="39182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  市场背景与产品定位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 产品形态与核心架构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  功能全景演示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 会员体系与商业模式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 营销推广方案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 竞品分析与差异化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  发展路线与合作展望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Competition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竞品分析与差异化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024128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120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本地优先隐私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21208" y="1408176"/>
            <a:ext cx="2386584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作品不上云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024128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1012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推荐→创作闭环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10128" y="1408176"/>
            <a:ext cx="2386584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 App 完成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989320" y="1024128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9904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旅行垂直 AI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99048" y="1408176"/>
            <a:ext cx="2386584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Vision+排版一体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00200" y="2624328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09928" y="27340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多平台就绪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709928" y="3008376"/>
            <a:ext cx="2386584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微信/小红书/抖音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389120" y="2624328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98848" y="27340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景区内容共建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498848" y="3008376"/>
            <a:ext cx="2386584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专题+官方图库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02920" y="464058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678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马蜂窝帮你看别人的游记，瑞启书帮你生成自己的作品 · 小红书帮你发，瑞启书帮你从选图到可发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Proof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内测反馈与可量化指标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024128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1208" y="1133856"/>
            <a:ext cx="3621024" cy="37170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「生成一篇游记从 2 小时缩短到 3 分钟」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 内测用户 A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「景区图库 + 模板，不用自己找配图了」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 内测用户 B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上线后跟踪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生成成功率 · 平均生成时长 · 分享点击率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会员续费率 · 景区扫码转化率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Roadmap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产品路线图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024128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120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已完成 Q2–Q3 · 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21208" y="1408176"/>
            <a:ext cx="2386584" cy="2267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Android APK · Web 体验 · AI 中台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 Tab · 推荐 · 一键生成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景区图库 · 会员额度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移除地图 Tab（2026-07）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024128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1012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进行中 Q3 · 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10128" y="1408176"/>
            <a:ext cx="2386584" cy="2267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应用商店上架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微信支付会员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更多景区内容包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生成质量持续迭代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989320" y="1024128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99048" y="1133856"/>
            <a:ext cx="2386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规划 Q4+ · 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99048" y="1408176"/>
            <a:ext cx="2386584" cy="2267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iOS / 微信小程序评估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换机导出（明示授权）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文旅 B 端轻量 CMS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品牌联名模板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Partnership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合作与愿景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39182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🏞 景区 / 文旅局 — 专题推荐 + 图库共建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📱 渠道 / 应用商店 — 首发联合推广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🎓 高校 / 社群 — 校园大使计划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📸 旅拍 / 民宿 — 场景礼包互推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0" y="1024128"/>
            <a:ext cx="3840480" cy="39182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景区：年轻化内容传播 + 专题曝光位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渠道：新品类独家 / 高留存工具类 App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达人：专属模板 + 会员 + 流量扶持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Q&amp;A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常见问题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024128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照片会不会上传到服务器？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02920" y="1261872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不会。用户作品只存本机；云端仅做登录与 AI 请求-响应。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02920" y="1737360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没有网能用吗？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97510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能浏览本地作品；AI 生成与链接分享需联网。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450592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 ChatGPT 写游记有什么区别？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2688336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我们批量理解照片并输出可发布的排版作品，不是纯文本。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163824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还有地图功能吗？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02920" y="34015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当前版本聚焦 AI 创作，无地图；推荐 Tab 提供景区专题与详情。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2920" y="3877056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会员值不值？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02920" y="41148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按一次旅行生成 3–5 篇计，远低于人工撰写或代写成本。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" y="4590288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换机能找回作品吗？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4828032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作品存于本机，当前不提供云端相册备份；换机导出功能在规划中。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02920" y="5303520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现在有哪些客户端？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2920" y="554126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Android APK 可下载体验；iOS 与微信小程序在评估中。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02920" y="6016752"/>
            <a:ext cx="8138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额度怎么算？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6254496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注册有体验额度；VIP 含每月固定生成次数，用尽后可按次加购。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6F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1371600"/>
            <a:ext cx="76809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感谢聆听</a:t>
            </a:r>
            <a:endParaRPr lang="en-US" sz="1800" dirty="0"/>
          </a:p>
          <a:p>
            <a:pPr algn="ctr" indent="0" marL="0">
              <a:buNone/>
            </a:pP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瑞启书 LumaTrip · 记录每一段光阴</a:t>
            </a:r>
            <a:endParaRPr lang="en-US" sz="1800" dirty="0"/>
          </a:p>
          <a:p>
            <a:pPr algn="ctr" indent="0" marL="0">
              <a:buNone/>
            </a:pP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官网：lumatrip.top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在线体验：lumatrip.top/app/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Overview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一句话认识瑞启书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86384"/>
            <a:ext cx="8321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78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一款「本地优先、AI 赋能」的旅行内容创作 App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11480" y="960120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Problem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我们解决什么问题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1024128"/>
          <a:ext cx="8321040" cy="2560320"/>
        </p:xfrm>
        <a:graphic>
          <a:graphicData uri="http://schemas.openxmlformats.org/drawingml/2006/table">
            <a:tbl>
              <a:tblPr/>
              <a:tblGrid>
                <a:gridCol w="2773680"/>
                <a:gridCol w="2773680"/>
                <a:gridCol w="2773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痛点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现状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6142A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瑞启书方案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素材散落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照片在相册、灵感在收藏夹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创作页集中选图，本地 + 景区图库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写游记太累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几百张照片不知从何写起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AI 理解照片 + 多风格成稿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隐私担忧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云相册、云备份担心泄露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内容只存本机，不上云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分享门槛高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各平台格式不同、排版费时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一键长图 + 平台定制文案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到了景区不知玩啥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攻略分散、与创作脱节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34304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推荐专题 + 景区详情 + 官方图库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CEA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Market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市场机会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1148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宏观趋势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1316736"/>
            <a:ext cx="3840480" cy="36255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文旅复苏：短途游、微度假、Citywalk 持续升温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普及：用户接受「AI 帮我写」，但缺垂直场景好产品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内容创作：小红书 / 抖音 / 朋友圈仍是旅行分享主阵地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隐私觉醒：年轻用户更关注「我的照片存哪儿」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0" y="10241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目标市场规模（定性）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0" y="1316736"/>
            <a:ext cx="3840480" cy="3918204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81728" y="1426464"/>
            <a:ext cx="36210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目标市场规模（定性）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681728" y="1700784"/>
            <a:ext cx="3621024" cy="34427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国内移动旅行 / 生活方式内容创作者 亿级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「会拍照但不会写」的泛旅行用户 更大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可补充团队掌握的本地文旅合作资源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Positioning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产品定位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86384"/>
            <a:ext cx="8321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78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旅行内容创作工具 × AI 图文生成 × 景区专题运营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11480" y="960120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2412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少点一下，绝不多点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316736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大学生 / 上班族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609344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情侣 · 亲子家庭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1901952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旅行爱好者 / 轻博主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2194560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中老年 · 跟团慢游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产品形态 · 全平台覆盖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786384"/>
            <a:ext cx="8321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78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苹果 · 华为 · 安卓 · 小程序 · Web —— 同一套瑞启书，多端触达用户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11480" y="960120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2412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iOS · 苹果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316736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HarmonyOS · 华为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609344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Android · 安卓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1901952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微信小程序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2194560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Web 浏览器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2487168"/>
            <a:ext cx="804672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云端管理后台：模板 / 景区 / AI 配置运营（控制面，非用户内容库）</a:t>
            </a:r>
            <a:endParaRPr lang="en-US" sz="1000" dirty="0"/>
          </a:p>
        </p:txBody>
      </p:sp>
      <p:pic>
        <p:nvPicPr>
          <p:cNvPr id="12" name="Image 0" descr="F:\Projects\TeamWork\lumatrip_simplify\docs\assets\deck-screenshots\record-view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54880" y="1024128"/>
            <a:ext cx="3840480" cy="39182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Architecture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核心架构 · 本地优先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69848"/>
            <a:ext cx="361188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79576"/>
            <a:ext cx="3392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📱 用户设备（数据面）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1453896"/>
            <a:ext cx="342900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 / 游记 / 媒体文件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本机数据库 + 文件系统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离线浏览与编辑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66928" y="3630168"/>
            <a:ext cx="3383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「你的旅行作品，留在你的手机里」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434840" y="1069848"/>
            <a:ext cx="361188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ECEAF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179576"/>
            <a:ext cx="33924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☁️ 云端（控制面）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26280" y="1453896"/>
            <a:ext cx="342900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账号登录 · 会员算力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生成 · 景区内容包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运营配置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44568" y="3630168"/>
            <a:ext cx="3383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430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不持久化用户相册副本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160520" y="2395728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⇄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7C6B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IA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11480" y="38404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14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信息架构 · 四大 Tab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841248"/>
            <a:ext cx="8321040" cy="0"/>
          </a:xfrm>
          <a:prstGeom prst="line">
            <a:avLst/>
          </a:prstGeom>
          <a:noFill/>
          <a:ln w="12700">
            <a:solidFill>
              <a:srgbClr val="ECEAF3"/>
            </a:solidFill>
            <a:prstDash val="solid"/>
          </a:ln>
        </p:spPr>
      </p:sp>
      <p:pic>
        <p:nvPicPr>
          <p:cNvPr id="5" name="Image 0" descr="F:\Projects\TeamWork\lumatrip_simplify\docs\assets\deck-screenshots\record-view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09160" y="1024128"/>
            <a:ext cx="4023360" cy="39182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AI书 · 产品介绍</dc:title>
  <dc:subject>从 docs/lumatrip-promo-deck.html 导出</dc:subject>
  <dc:creator>AI书 LumaTrip</dc:creator>
  <cp:lastModifiedBy>AI书 LumaTrip</cp:lastModifiedBy>
  <cp:revision>1</cp:revision>
  <dcterms:created xsi:type="dcterms:W3CDTF">2026-07-17T01:59:27Z</dcterms:created>
  <dcterms:modified xsi:type="dcterms:W3CDTF">2026-07-17T01:59:27Z</dcterms:modified>
</cp:coreProperties>
</file>